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57" r:id="rId5"/>
    <p:sldId id="262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C1E9E-D7D2-99C7-4493-A5EBE59AE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94AB8F-3ABE-FEDC-B945-29809C70EB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660EC-D9C0-F964-0A81-907CC1CFC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97CCC-1222-FD4F-BECD-C0BD11DA7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60EEB9-68EF-5BE4-8535-4C32C01F3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381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F49FA-9ACC-4DA1-3D31-B4FBE26EC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D5A8F3-22A4-2358-B513-A3BC1E6C89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C996E-F9A1-856D-26A5-4C7E46F73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18B7B-F629-37A3-C070-CBBE1EDF8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8B59C-3057-5E88-80A8-6A8AF87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465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FD6FC0-E0AF-666F-0303-8B6E29FE0D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D5175C-D2AD-8124-1A0E-2639E6A0F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15DFE-8962-FA38-640F-F7D9F43FD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A5CC7-0A0B-1E0B-16BB-9F047CBF4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C4797-177A-B178-E34F-128CE34E1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839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8BB51-4E76-AF91-6616-F0574C44E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91F24-D328-2D32-45B7-FC55780E6A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1214E-2E9F-220D-B7A1-D0D2B0061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73228-5171-575C-968B-4CC305F98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B8B94-79D8-1C34-ED02-DDD50BAF6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57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15557-5504-FF7C-8313-3640A3A40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84FFC3-696B-2AD4-0F46-1AC41C29C8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CA73F-4DBE-2EBD-65C6-06368D397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8FE0C-068E-B25B-5B94-C9AE7BEA7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8AF6E-05DB-9D69-1860-769FA8886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957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FAF4-10A9-2F79-8F09-052312D99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14BD9-E3DD-2C67-34DC-FD48F6D147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C1913A-ADC3-C8A6-6BE3-1C50F6108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125F93-3A21-BBB3-ECD0-FCAD02F82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6DA9BB-5D49-0817-414B-1BF015F11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460DE5-D4EB-FA49-ADDE-AD0C72107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59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0463D-2EFD-2F22-942C-430AE46C0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D7374-C865-C15C-5AF2-D9A71F62D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D83D2-3C78-0676-C8FF-0219B3A3C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ADB719-5706-CA2A-60D5-D5AC06D42A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28CA86-9C51-B5CC-243E-3ABF6D19A1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9D06D7-3ABE-7279-6F75-EAF489034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B19FD8-C764-A8B9-8DE9-42EE46FD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0F28AB-5403-7C0D-1EC0-3983B46F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527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0D443-45BB-0BF0-3D04-151231F79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C4492A-134F-1FAC-7FD5-E9B54BD72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32F56A-7B9C-E646-D663-7083132D2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7DF26A-B20D-388C-7480-DD1DC9CDF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68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782E48-6E65-BB6B-945E-3B80076DD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FA814A-CC82-0F4D-199F-065FE9F9B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30AC7E-79B8-4B09-6E7F-7D3F23D89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299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07B3D-E9B3-F085-5C17-2B7421942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ED6D5-6973-88D4-1FFF-39FE6DB17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F2D41E-6013-8FA1-7065-31134E695F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442853-20E9-F595-DAF0-29A47AA06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9B7F39-AC94-5A03-745C-C6420FE75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6DBD6-C80B-ED87-63DC-4132F6604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129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9CA2B-A364-8BA5-3AB5-035F2FFFC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6E6A34-F940-FFD7-8C04-A76030336B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DB52FC-2239-296F-4F56-80CB99E7F1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E8652-2B6B-80C6-6D7A-618B4FF53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6810F0-0ECE-19A8-90B7-0F4656543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67F62-C27D-F86F-89E9-DBEDCA2E1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881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2CDAC1-276B-7963-5662-A74E284C7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D4632F-FB74-2496-4637-AFB1AE109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961E7A-BCEA-8F91-C9BA-A10DA17ECB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00077-3879-4F4A-A702-931DB84F168E}" type="datetimeFigureOut">
              <a:rPr lang="en-US" smtClean="0"/>
              <a:t>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53FF8-ADC3-5040-AF35-B98E9C064A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74F32-7303-4197-D9F7-CAAB32248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8EDDE-56EA-48E5-B363-B1CA30DFAC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9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5A51FD5-7949-D11A-B41F-EB108E97FB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138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8EC8093-07FB-FCCC-8383-ADD320DFB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904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E45ADDC7-8E48-C999-08FC-7AEA31377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B50E0D-59E3-5260-DB53-BF3D8419F5A9}"/>
              </a:ext>
            </a:extLst>
          </p:cNvPr>
          <p:cNvSpPr txBox="1"/>
          <p:nvPr/>
        </p:nvSpPr>
        <p:spPr>
          <a:xfrm>
            <a:off x="121298" y="205273"/>
            <a:ext cx="1352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Câu 1c:</a:t>
            </a:r>
          </a:p>
        </p:txBody>
      </p:sp>
    </p:spTree>
    <p:extLst>
      <p:ext uri="{BB962C8B-B14F-4D97-AF65-F5344CB8AC3E}">
        <p14:creationId xmlns:p14="http://schemas.microsoft.com/office/powerpoint/2010/main" val="3227566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100">
            <a:extLst>
              <a:ext uri="{FF2B5EF4-FFF2-40B4-BE49-F238E27FC236}">
                <a16:creationId xmlns:a16="http://schemas.microsoft.com/office/drawing/2014/main" id="{964F305E-DE1B-E674-E306-194C8ED42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9" name="Group 98">
            <a:extLst>
              <a:ext uri="{FF2B5EF4-FFF2-40B4-BE49-F238E27FC236}">
                <a16:creationId xmlns:a16="http://schemas.microsoft.com/office/drawing/2014/main" id="{BD739800-E7BC-27F3-868A-F2F85464F62A}"/>
              </a:ext>
            </a:extLst>
          </p:cNvPr>
          <p:cNvGrpSpPr/>
          <p:nvPr/>
        </p:nvGrpSpPr>
        <p:grpSpPr>
          <a:xfrm>
            <a:off x="1986644" y="1283046"/>
            <a:ext cx="7819829" cy="4563404"/>
            <a:chOff x="1557436" y="210021"/>
            <a:chExt cx="7819829" cy="4563404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43989D55-A3A1-F236-C899-712F7AD7AC71}"/>
                </a:ext>
              </a:extLst>
            </p:cNvPr>
            <p:cNvSpPr/>
            <p:nvPr/>
          </p:nvSpPr>
          <p:spPr>
            <a:xfrm>
              <a:off x="5780398" y="210021"/>
              <a:ext cx="625642" cy="56147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AD4DB87-7805-DC96-94BC-AB22D2CD805E}"/>
                </a:ext>
              </a:extLst>
            </p:cNvPr>
            <p:cNvSpPr/>
            <p:nvPr/>
          </p:nvSpPr>
          <p:spPr>
            <a:xfrm>
              <a:off x="3312695" y="2652953"/>
              <a:ext cx="625642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7B15A461-291F-50B7-322E-8E16D97BCE6B}"/>
                </a:ext>
              </a:extLst>
            </p:cNvPr>
            <p:cNvSpPr/>
            <p:nvPr/>
          </p:nvSpPr>
          <p:spPr>
            <a:xfrm>
              <a:off x="5783179" y="2652953"/>
              <a:ext cx="625642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827D239-1BDE-2B9A-23E0-39E0823F2E23}"/>
                </a:ext>
              </a:extLst>
            </p:cNvPr>
            <p:cNvSpPr/>
            <p:nvPr/>
          </p:nvSpPr>
          <p:spPr>
            <a:xfrm>
              <a:off x="8253662" y="2652953"/>
              <a:ext cx="1123603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o </a:t>
              </a:r>
              <a:r>
                <a:rPr lang="en-US" dirty="0" err="1">
                  <a:solidFill>
                    <a:schemeClr val="tx1"/>
                  </a:solidFill>
                </a:rPr>
                <a:t>o</a:t>
              </a:r>
              <a:r>
                <a:rPr lang="en-US" dirty="0">
                  <a:solidFill>
                    <a:schemeClr val="tx1"/>
                  </a:solidFill>
                </a:rPr>
                <a:t> k 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297563E5-897D-9BE0-96E2-9059643F3074}"/>
                </a:ext>
              </a:extLst>
            </p:cNvPr>
            <p:cNvSpPr/>
            <p:nvPr/>
          </p:nvSpPr>
          <p:spPr>
            <a:xfrm>
              <a:off x="5783179" y="1247272"/>
              <a:ext cx="625642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h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2DC1216-ADFA-4B04-D3F2-A4DD1C87150D}"/>
                </a:ext>
              </a:extLst>
            </p:cNvPr>
            <p:cNvSpPr/>
            <p:nvPr/>
          </p:nvSpPr>
          <p:spPr>
            <a:xfrm>
              <a:off x="1557436" y="4211951"/>
              <a:ext cx="625642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 e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4B57CF8-127D-5225-0985-E15331BA2229}"/>
                </a:ext>
              </a:extLst>
            </p:cNvPr>
            <p:cNvSpPr/>
            <p:nvPr/>
          </p:nvSpPr>
          <p:spPr>
            <a:xfrm>
              <a:off x="2896500" y="4211952"/>
              <a:ext cx="786064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 </a:t>
              </a:r>
              <a:r>
                <a:rPr lang="en-US" dirty="0" err="1">
                  <a:solidFill>
                    <a:schemeClr val="tx1"/>
                  </a:solidFill>
                </a:rPr>
                <a:t>l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17744EE-CBC8-F434-CBE9-7EB2FD5E30FE}"/>
                </a:ext>
              </a:extLst>
            </p:cNvPr>
            <p:cNvSpPr/>
            <p:nvPr/>
          </p:nvSpPr>
          <p:spPr>
            <a:xfrm>
              <a:off x="4395986" y="4211952"/>
              <a:ext cx="786064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 d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0C09240-5BE3-29BA-3636-572FE2FBFF44}"/>
                </a:ext>
              </a:extLst>
            </p:cNvPr>
            <p:cNvSpPr/>
            <p:nvPr/>
          </p:nvSpPr>
          <p:spPr>
            <a:xfrm>
              <a:off x="5702968" y="4211951"/>
              <a:ext cx="786063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 </a:t>
              </a:r>
              <a:r>
                <a:rPr lang="en-US" dirty="0" err="1">
                  <a:solidFill>
                    <a:schemeClr val="tx1"/>
                  </a:solidFill>
                </a:rPr>
                <a:t>l</a:t>
              </a:r>
              <a:r>
                <a:rPr lang="en-US" dirty="0">
                  <a:solidFill>
                    <a:schemeClr val="tx1"/>
                  </a:solidFill>
                </a:rPr>
                <a:t> o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47F2A5F-2838-4921-94EE-B4446765F59E}"/>
                </a:ext>
              </a:extLst>
            </p:cNvPr>
            <p:cNvCxnSpPr>
              <a:stCxn id="8" idx="4"/>
              <a:endCxn id="4" idx="0"/>
            </p:cNvCxnSpPr>
            <p:nvPr/>
          </p:nvCxnSpPr>
          <p:spPr>
            <a:xfrm flipH="1">
              <a:off x="3625516" y="1808745"/>
              <a:ext cx="2470484" cy="8442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DA020229-78CB-D10E-9340-5C87F4CFE92B}"/>
                </a:ext>
              </a:extLst>
            </p:cNvPr>
            <p:cNvCxnSpPr>
              <a:stCxn id="4" idx="4"/>
              <a:endCxn id="9" idx="0"/>
            </p:cNvCxnSpPr>
            <p:nvPr/>
          </p:nvCxnSpPr>
          <p:spPr>
            <a:xfrm flipH="1">
              <a:off x="1870257" y="3214426"/>
              <a:ext cx="1755259" cy="997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331F455A-2E04-69DC-A823-A582C20375C5}"/>
                </a:ext>
              </a:extLst>
            </p:cNvPr>
            <p:cNvCxnSpPr>
              <a:stCxn id="8" idx="4"/>
              <a:endCxn id="5" idx="0"/>
            </p:cNvCxnSpPr>
            <p:nvPr/>
          </p:nvCxnSpPr>
          <p:spPr>
            <a:xfrm>
              <a:off x="6096000" y="1808745"/>
              <a:ext cx="0" cy="8442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194398BC-239C-9827-DD99-5BBEF46708AB}"/>
                </a:ext>
              </a:extLst>
            </p:cNvPr>
            <p:cNvCxnSpPr>
              <a:stCxn id="4" idx="4"/>
              <a:endCxn id="11" idx="0"/>
            </p:cNvCxnSpPr>
            <p:nvPr/>
          </p:nvCxnSpPr>
          <p:spPr>
            <a:xfrm flipH="1">
              <a:off x="3289532" y="3214426"/>
              <a:ext cx="335984" cy="9975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BC33BD81-AE07-B3EC-E5FF-4504289771C4}"/>
                </a:ext>
              </a:extLst>
            </p:cNvPr>
            <p:cNvCxnSpPr>
              <a:cxnSpLocks/>
              <a:stCxn id="5" idx="4"/>
              <a:endCxn id="13" idx="0"/>
            </p:cNvCxnSpPr>
            <p:nvPr/>
          </p:nvCxnSpPr>
          <p:spPr>
            <a:xfrm>
              <a:off x="6096000" y="3214426"/>
              <a:ext cx="0" cy="997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71A2B82-55DB-6C91-CBD1-7C63003273FB}"/>
                </a:ext>
              </a:extLst>
            </p:cNvPr>
            <p:cNvCxnSpPr>
              <a:cxnSpLocks/>
              <a:stCxn id="8" idx="4"/>
              <a:endCxn id="6" idx="0"/>
            </p:cNvCxnSpPr>
            <p:nvPr/>
          </p:nvCxnSpPr>
          <p:spPr>
            <a:xfrm>
              <a:off x="6096000" y="1808745"/>
              <a:ext cx="2719464" cy="8442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F612B716-6744-A3BE-82E6-017D6E7C57F2}"/>
                </a:ext>
              </a:extLst>
            </p:cNvPr>
            <p:cNvCxnSpPr>
              <a:cxnSpLocks/>
              <a:stCxn id="4" idx="4"/>
              <a:endCxn id="12" idx="0"/>
            </p:cNvCxnSpPr>
            <p:nvPr/>
          </p:nvCxnSpPr>
          <p:spPr>
            <a:xfrm>
              <a:off x="3625516" y="3214426"/>
              <a:ext cx="1163502" cy="9975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F17D07D8-2D0E-52AD-C8EB-847A78D96A5F}"/>
                </a:ext>
              </a:extLst>
            </p:cNvPr>
            <p:cNvCxnSpPr>
              <a:cxnSpLocks/>
              <a:stCxn id="2" idx="4"/>
              <a:endCxn id="8" idx="0"/>
            </p:cNvCxnSpPr>
            <p:nvPr/>
          </p:nvCxnSpPr>
          <p:spPr>
            <a:xfrm>
              <a:off x="6093219" y="771494"/>
              <a:ext cx="2781" cy="4757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E1D3E6F0-3F93-335C-D666-23C4118FD319}"/>
              </a:ext>
            </a:extLst>
          </p:cNvPr>
          <p:cNvSpPr txBox="1"/>
          <p:nvPr/>
        </p:nvSpPr>
        <p:spPr>
          <a:xfrm>
            <a:off x="160421" y="210021"/>
            <a:ext cx="4230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Câu 2: cây tiền tố dạng nén ban đầu</a:t>
            </a:r>
          </a:p>
        </p:txBody>
      </p:sp>
    </p:spTree>
    <p:extLst>
      <p:ext uri="{BB962C8B-B14F-4D97-AF65-F5344CB8AC3E}">
        <p14:creationId xmlns:p14="http://schemas.microsoft.com/office/powerpoint/2010/main" val="823516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7BB8EF0F-09F3-C96A-2941-9415A5A708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BC07C05-E208-BB59-313C-4DDC25459A75}"/>
              </a:ext>
            </a:extLst>
          </p:cNvPr>
          <p:cNvGrpSpPr/>
          <p:nvPr/>
        </p:nvGrpSpPr>
        <p:grpSpPr>
          <a:xfrm>
            <a:off x="1709836" y="1295495"/>
            <a:ext cx="9343172" cy="4563404"/>
            <a:chOff x="1709836" y="362421"/>
            <a:chExt cx="9343172" cy="4563404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8E1C8AD1-0DD0-D661-27D0-7E4040B29FE2}"/>
                </a:ext>
              </a:extLst>
            </p:cNvPr>
            <p:cNvSpPr/>
            <p:nvPr/>
          </p:nvSpPr>
          <p:spPr>
            <a:xfrm>
              <a:off x="5932798" y="362421"/>
              <a:ext cx="625642" cy="56147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7756190-B3F6-C452-D01B-B947296D90D0}"/>
                </a:ext>
              </a:extLst>
            </p:cNvPr>
            <p:cNvSpPr/>
            <p:nvPr/>
          </p:nvSpPr>
          <p:spPr>
            <a:xfrm>
              <a:off x="3465095" y="2805353"/>
              <a:ext cx="625642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4D6081A-B98B-4452-6799-9281EF5590AE}"/>
                </a:ext>
              </a:extLst>
            </p:cNvPr>
            <p:cNvSpPr/>
            <p:nvPr/>
          </p:nvSpPr>
          <p:spPr>
            <a:xfrm>
              <a:off x="5935579" y="2805353"/>
              <a:ext cx="625642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683BABE-48C4-B88F-6AD3-E7162E53B21F}"/>
                </a:ext>
              </a:extLst>
            </p:cNvPr>
            <p:cNvSpPr/>
            <p:nvPr/>
          </p:nvSpPr>
          <p:spPr>
            <a:xfrm>
              <a:off x="8406062" y="2805353"/>
              <a:ext cx="625643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o 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AE1A485-279F-2C1A-8853-8ADD7E6ED3FA}"/>
                </a:ext>
              </a:extLst>
            </p:cNvPr>
            <p:cNvSpPr/>
            <p:nvPr/>
          </p:nvSpPr>
          <p:spPr>
            <a:xfrm>
              <a:off x="5935579" y="1399672"/>
              <a:ext cx="625642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h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D18EF61-E62D-A59E-665A-6DDA3FCFAE42}"/>
                </a:ext>
              </a:extLst>
            </p:cNvPr>
            <p:cNvSpPr/>
            <p:nvPr/>
          </p:nvSpPr>
          <p:spPr>
            <a:xfrm>
              <a:off x="1709836" y="4364351"/>
              <a:ext cx="625642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 e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41BB46A-5C03-6DF1-9C99-6EDFC3B12D05}"/>
                </a:ext>
              </a:extLst>
            </p:cNvPr>
            <p:cNvSpPr/>
            <p:nvPr/>
          </p:nvSpPr>
          <p:spPr>
            <a:xfrm>
              <a:off x="3048900" y="4364352"/>
              <a:ext cx="786064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 </a:t>
              </a:r>
              <a:r>
                <a:rPr lang="en-US" dirty="0" err="1">
                  <a:solidFill>
                    <a:schemeClr val="tx1"/>
                  </a:solidFill>
                </a:rPr>
                <a:t>l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92877FC-5DB4-FA15-7CA4-5B6BC88A3A07}"/>
                </a:ext>
              </a:extLst>
            </p:cNvPr>
            <p:cNvSpPr/>
            <p:nvPr/>
          </p:nvSpPr>
          <p:spPr>
            <a:xfrm>
              <a:off x="4548386" y="4364352"/>
              <a:ext cx="786064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 d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B9D1845-5D04-C330-98DA-A15BCA992497}"/>
                </a:ext>
              </a:extLst>
            </p:cNvPr>
            <p:cNvSpPr/>
            <p:nvPr/>
          </p:nvSpPr>
          <p:spPr>
            <a:xfrm>
              <a:off x="5855368" y="4364351"/>
              <a:ext cx="786063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 </a:t>
              </a:r>
              <a:r>
                <a:rPr lang="en-US" dirty="0" err="1">
                  <a:solidFill>
                    <a:schemeClr val="tx1"/>
                  </a:solidFill>
                </a:rPr>
                <a:t>l</a:t>
              </a:r>
              <a:r>
                <a:rPr lang="en-US" dirty="0">
                  <a:solidFill>
                    <a:schemeClr val="tx1"/>
                  </a:solidFill>
                </a:rPr>
                <a:t> o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A0336CF-65F1-0E8E-7B46-BB7EEEA668B7}"/>
                </a:ext>
              </a:extLst>
            </p:cNvPr>
            <p:cNvSpPr/>
            <p:nvPr/>
          </p:nvSpPr>
          <p:spPr>
            <a:xfrm>
              <a:off x="8470229" y="4364352"/>
              <a:ext cx="786065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 e 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E0B7DA8-73D2-07D6-5D42-4D802E074A33}"/>
                </a:ext>
              </a:extLst>
            </p:cNvPr>
            <p:cNvSpPr/>
            <p:nvPr/>
          </p:nvSpPr>
          <p:spPr>
            <a:xfrm>
              <a:off x="7194882" y="4364351"/>
              <a:ext cx="786065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o k 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0DF806F-85B3-9D99-5B72-B29D095EB8DE}"/>
                </a:ext>
              </a:extLst>
            </p:cNvPr>
            <p:cNvSpPr/>
            <p:nvPr/>
          </p:nvSpPr>
          <p:spPr>
            <a:xfrm>
              <a:off x="9745576" y="4364352"/>
              <a:ext cx="1307432" cy="56147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 i s t i c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A2A85420-020A-987D-548F-8485640D474B}"/>
                </a:ext>
              </a:extLst>
            </p:cNvPr>
            <p:cNvCxnSpPr>
              <a:stCxn id="7" idx="4"/>
              <a:endCxn id="4" idx="0"/>
            </p:cNvCxnSpPr>
            <p:nvPr/>
          </p:nvCxnSpPr>
          <p:spPr>
            <a:xfrm flipH="1">
              <a:off x="3777916" y="1961145"/>
              <a:ext cx="2470484" cy="8442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CE279B8-D03F-17E3-7594-076907529FDA}"/>
                </a:ext>
              </a:extLst>
            </p:cNvPr>
            <p:cNvCxnSpPr>
              <a:stCxn id="4" idx="4"/>
              <a:endCxn id="8" idx="0"/>
            </p:cNvCxnSpPr>
            <p:nvPr/>
          </p:nvCxnSpPr>
          <p:spPr>
            <a:xfrm flipH="1">
              <a:off x="2022657" y="3366826"/>
              <a:ext cx="1755259" cy="997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4DE0C562-E18A-C845-45DD-3A58B1981D0B}"/>
                </a:ext>
              </a:extLst>
            </p:cNvPr>
            <p:cNvCxnSpPr>
              <a:stCxn id="7" idx="4"/>
              <a:endCxn id="5" idx="0"/>
            </p:cNvCxnSpPr>
            <p:nvPr/>
          </p:nvCxnSpPr>
          <p:spPr>
            <a:xfrm>
              <a:off x="6248400" y="1961145"/>
              <a:ext cx="0" cy="8442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57C6A1B-4D8A-3592-C976-32A55809DE11}"/>
                </a:ext>
              </a:extLst>
            </p:cNvPr>
            <p:cNvCxnSpPr>
              <a:stCxn id="4" idx="4"/>
              <a:endCxn id="9" idx="0"/>
            </p:cNvCxnSpPr>
            <p:nvPr/>
          </p:nvCxnSpPr>
          <p:spPr>
            <a:xfrm flipH="1">
              <a:off x="3441932" y="3366826"/>
              <a:ext cx="335984" cy="9975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A3E26576-9C94-0083-F632-CC29CF61144F}"/>
                </a:ext>
              </a:extLst>
            </p:cNvPr>
            <p:cNvCxnSpPr>
              <a:cxnSpLocks/>
              <a:stCxn id="5" idx="4"/>
              <a:endCxn id="11" idx="0"/>
            </p:cNvCxnSpPr>
            <p:nvPr/>
          </p:nvCxnSpPr>
          <p:spPr>
            <a:xfrm>
              <a:off x="6248400" y="3366826"/>
              <a:ext cx="0" cy="997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190EFF08-ED3C-7FB5-9B80-F2B29C650F4D}"/>
                </a:ext>
              </a:extLst>
            </p:cNvPr>
            <p:cNvCxnSpPr>
              <a:cxnSpLocks/>
              <a:stCxn id="7" idx="4"/>
              <a:endCxn id="6" idx="0"/>
            </p:cNvCxnSpPr>
            <p:nvPr/>
          </p:nvCxnSpPr>
          <p:spPr>
            <a:xfrm>
              <a:off x="6248400" y="1961145"/>
              <a:ext cx="2470484" cy="8442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BD5096E-31A6-B62B-D951-5CC19053E0D0}"/>
                </a:ext>
              </a:extLst>
            </p:cNvPr>
            <p:cNvCxnSpPr>
              <a:cxnSpLocks/>
              <a:stCxn id="4" idx="4"/>
              <a:endCxn id="10" idx="0"/>
            </p:cNvCxnSpPr>
            <p:nvPr/>
          </p:nvCxnSpPr>
          <p:spPr>
            <a:xfrm>
              <a:off x="3777916" y="3366826"/>
              <a:ext cx="1163502" cy="9975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271DD12B-7D5E-C18E-AE08-3AABA29A699D}"/>
                </a:ext>
              </a:extLst>
            </p:cNvPr>
            <p:cNvCxnSpPr>
              <a:cxnSpLocks/>
              <a:stCxn id="6" idx="4"/>
              <a:endCxn id="13" idx="0"/>
            </p:cNvCxnSpPr>
            <p:nvPr/>
          </p:nvCxnSpPr>
          <p:spPr>
            <a:xfrm flipH="1">
              <a:off x="7587915" y="3366826"/>
              <a:ext cx="1130969" cy="9975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A0C909CB-2BB4-CB3E-2FCD-E0B8E8297618}"/>
                </a:ext>
              </a:extLst>
            </p:cNvPr>
            <p:cNvCxnSpPr>
              <a:cxnSpLocks/>
              <a:stCxn id="6" idx="4"/>
              <a:endCxn id="12" idx="0"/>
            </p:cNvCxnSpPr>
            <p:nvPr/>
          </p:nvCxnSpPr>
          <p:spPr>
            <a:xfrm>
              <a:off x="8718884" y="3366826"/>
              <a:ext cx="144378" cy="9975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5143B6C-2426-D1A7-5890-6AE1D8E4BEDC}"/>
                </a:ext>
              </a:extLst>
            </p:cNvPr>
            <p:cNvCxnSpPr>
              <a:cxnSpLocks/>
              <a:stCxn id="6" idx="4"/>
              <a:endCxn id="14" idx="0"/>
            </p:cNvCxnSpPr>
            <p:nvPr/>
          </p:nvCxnSpPr>
          <p:spPr>
            <a:xfrm>
              <a:off x="8718884" y="3366826"/>
              <a:ext cx="1680408" cy="9975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A50DF19-6D50-8936-C874-B406D340727C}"/>
                </a:ext>
              </a:extLst>
            </p:cNvPr>
            <p:cNvCxnSpPr>
              <a:cxnSpLocks/>
              <a:stCxn id="3" idx="4"/>
              <a:endCxn id="7" idx="0"/>
            </p:cNvCxnSpPr>
            <p:nvPr/>
          </p:nvCxnSpPr>
          <p:spPr>
            <a:xfrm>
              <a:off x="6245619" y="923894"/>
              <a:ext cx="2781" cy="47577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D2F55016-66EE-5CEB-C6F7-826B0CB5490E}"/>
              </a:ext>
            </a:extLst>
          </p:cNvPr>
          <p:cNvSpPr txBox="1"/>
          <p:nvPr/>
        </p:nvSpPr>
        <p:spPr>
          <a:xfrm>
            <a:off x="121297" y="130629"/>
            <a:ext cx="6124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a. Cây tiền tố dạng nén sau khi thêm hai từ “home” và “holistic”</a:t>
            </a:r>
          </a:p>
        </p:txBody>
      </p:sp>
    </p:spTree>
    <p:extLst>
      <p:ext uri="{BB962C8B-B14F-4D97-AF65-F5344CB8AC3E}">
        <p14:creationId xmlns:p14="http://schemas.microsoft.com/office/powerpoint/2010/main" val="3594535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5EDB8DB1-4D36-226C-F5CB-9CF787652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62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70</Words>
  <Application>Microsoft Office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Lê Quang Hùng</dc:creator>
  <cp:lastModifiedBy>Lê Quang Hùng</cp:lastModifiedBy>
  <cp:revision>3</cp:revision>
  <dcterms:created xsi:type="dcterms:W3CDTF">2022-05-09T14:21:38Z</dcterms:created>
  <dcterms:modified xsi:type="dcterms:W3CDTF">2022-05-09T15:35:43Z</dcterms:modified>
</cp:coreProperties>
</file>

<file path=docProps/thumbnail.jpeg>
</file>